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B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4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52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546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546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7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5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9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9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9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8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453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0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76801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762000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4435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95AE-0816-41E6-9DBA-68E67AD96549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5956-A450-4D71-9472-B9659FBC6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50995AE-0816-41E6-9DBA-68E67AD96549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AEC5956-A450-4D71-9472-B9659FBC678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48941"/>
            <a:ext cx="2755400" cy="45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6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5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Georgia (italicized)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Century Gothic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Colors: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Green R:114 G:191 B:68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Blue R:0 G:2 B:46</a:t>
            </a: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124200"/>
            <a:ext cx="299907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7297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Template">
  <a:themeElements>
    <a:clrScheme name="Custom 2">
      <a:dk1>
        <a:sysClr val="windowText" lastClr="000000"/>
      </a:dk1>
      <a:lt1>
        <a:sysClr val="window" lastClr="FFFFFF"/>
      </a:lt1>
      <a:dk2>
        <a:srgbClr val="0A214F"/>
      </a:dk2>
      <a:lt2>
        <a:srgbClr val="FFFFFF"/>
      </a:lt2>
      <a:accent1>
        <a:srgbClr val="0A214F"/>
      </a:accent1>
      <a:accent2>
        <a:srgbClr val="72BF44"/>
      </a:accent2>
      <a:accent3>
        <a:srgbClr val="FDB913"/>
      </a:accent3>
      <a:accent4>
        <a:srgbClr val="C25E03"/>
      </a:accent4>
      <a:accent5>
        <a:srgbClr val="265787"/>
      </a:accent5>
      <a:accent6>
        <a:srgbClr val="000000"/>
      </a:accent6>
      <a:hlink>
        <a:srgbClr val="E36F1E"/>
      </a:hlink>
      <a:folHlink>
        <a:srgbClr val="BF2F38"/>
      </a:folHlink>
    </a:clrScheme>
    <a:fontScheme name="IV Approved (2)">
      <a:majorFont>
        <a:latin typeface="Georgi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Template</Template>
  <TotalTime>6</TotalTime>
  <Words>16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Georgia</vt:lpstr>
      <vt:lpstr>Standard Template</vt:lpstr>
      <vt:lpstr>PowerPoint Presentation</vt:lpstr>
      <vt:lpstr>Georgia (italicized)</vt:lpstr>
    </vt:vector>
  </TitlesOfParts>
  <Company>InterVarsity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Messmore</dc:creator>
  <cp:lastModifiedBy>Sharon Messmore</cp:lastModifiedBy>
  <cp:revision>3</cp:revision>
  <dcterms:created xsi:type="dcterms:W3CDTF">2015-05-05T13:05:16Z</dcterms:created>
  <dcterms:modified xsi:type="dcterms:W3CDTF">2017-03-31T14:08:00Z</dcterms:modified>
</cp:coreProperties>
</file>