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AA49E0-7085-418E-9A7F-9A2BA5FF02BF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D5AF3A-F276-46D6-919B-5512C55B56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AA49E0-7085-418E-9A7F-9A2BA5FF02BF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D5AF3A-F276-46D6-919B-5512C55B56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AA49E0-7085-418E-9A7F-9A2BA5FF02BF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D5AF3A-F276-46D6-919B-5512C55B56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AA49E0-7085-418E-9A7F-9A2BA5FF02BF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D5AF3A-F276-46D6-919B-5512C55B563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AA49E0-7085-418E-9A7F-9A2BA5FF02BF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D5AF3A-F276-46D6-919B-5512C55B563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AA49E0-7085-418E-9A7F-9A2BA5FF02BF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D5AF3A-F276-46D6-919B-5512C55B563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AA49E0-7085-418E-9A7F-9A2BA5FF02BF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D5AF3A-F276-46D6-919B-5512C55B563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AA49E0-7085-418E-9A7F-9A2BA5FF02BF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D5AF3A-F276-46D6-919B-5512C55B563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AA49E0-7085-418E-9A7F-9A2BA5FF02BF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D5AF3A-F276-46D6-919B-5512C55B56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2AA49E0-7085-418E-9A7F-9A2BA5FF02BF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D5AF3A-F276-46D6-919B-5512C55B563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AA49E0-7085-418E-9A7F-9A2BA5FF02BF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D5AF3A-F276-46D6-919B-5512C55B563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2AA49E0-7085-418E-9A7F-9A2BA5FF02BF}" type="datetimeFigureOut">
              <a:rPr lang="en-US" smtClean="0"/>
              <a:t>12/30/2013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D5AF3A-F276-46D6-919B-5512C55B563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Broken </a:t>
            </a:r>
            <a:r>
              <a:rPr lang="en-US" dirty="0" smtClean="0"/>
              <a:t>Diagrams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415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609600"/>
            <a:ext cx="5212080" cy="520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77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609601"/>
            <a:ext cx="5212080" cy="520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176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457200"/>
            <a:ext cx="5212080" cy="520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701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533400"/>
            <a:ext cx="5212080" cy="520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669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457199"/>
            <a:ext cx="5212080" cy="520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186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381000"/>
            <a:ext cx="5212080" cy="520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597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IV Set">
      <a:dk1>
        <a:sysClr val="windowText" lastClr="000000"/>
      </a:dk1>
      <a:lt1>
        <a:sysClr val="window" lastClr="FFFFFF"/>
      </a:lt1>
      <a:dk2>
        <a:srgbClr val="0A214F"/>
      </a:dk2>
      <a:lt2>
        <a:srgbClr val="FFFFFF"/>
      </a:lt2>
      <a:accent1>
        <a:srgbClr val="0A214F"/>
      </a:accent1>
      <a:accent2>
        <a:srgbClr val="FDB913"/>
      </a:accent2>
      <a:accent3>
        <a:srgbClr val="9EAB05"/>
      </a:accent3>
      <a:accent4>
        <a:srgbClr val="C25E03"/>
      </a:accent4>
      <a:accent5>
        <a:srgbClr val="265787"/>
      </a:accent5>
      <a:accent6>
        <a:srgbClr val="000000"/>
      </a:accent6>
      <a:hlink>
        <a:srgbClr val="96BE80"/>
      </a:hlink>
      <a:folHlink>
        <a:srgbClr val="FF81FF"/>
      </a:folHlink>
    </a:clrScheme>
    <a:fontScheme name="IV Approved (1)">
      <a:majorFont>
        <a:latin typeface="Century Gothic"/>
        <a:ea typeface=""/>
        <a:cs typeface=""/>
      </a:majorFont>
      <a:minorFont>
        <a:latin typeface="Frutiger LT 45 Light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</TotalTime>
  <Words>3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The Broken Diagrams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InterVarsity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Broken Diagram</dc:title>
  <dc:creator>Sharon Messmore</dc:creator>
  <cp:lastModifiedBy>Sharon Messmore</cp:lastModifiedBy>
  <cp:revision>2</cp:revision>
  <dcterms:created xsi:type="dcterms:W3CDTF">2013-10-08T13:23:26Z</dcterms:created>
  <dcterms:modified xsi:type="dcterms:W3CDTF">2013-12-30T15:06:36Z</dcterms:modified>
</cp:coreProperties>
</file>