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AA49E0-7085-418E-9A7F-9A2BA5FF02BF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D5AF3A-F276-46D6-919B-5512C55B56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Broken </a:t>
            </a:r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212080" cy="520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7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1"/>
            <a:ext cx="5212080" cy="520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7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212080" cy="520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70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33400"/>
            <a:ext cx="5212080" cy="520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6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199"/>
            <a:ext cx="5212080" cy="520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8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1000"/>
            <a:ext cx="5212080" cy="520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97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IV Set">
      <a:dk1>
        <a:sysClr val="windowText" lastClr="000000"/>
      </a:dk1>
      <a:lt1>
        <a:sysClr val="window" lastClr="FFFFFF"/>
      </a:lt1>
      <a:dk2>
        <a:srgbClr val="0A214F"/>
      </a:dk2>
      <a:lt2>
        <a:srgbClr val="FFFFFF"/>
      </a:lt2>
      <a:accent1>
        <a:srgbClr val="0A214F"/>
      </a:accent1>
      <a:accent2>
        <a:srgbClr val="FDB913"/>
      </a:accent2>
      <a:accent3>
        <a:srgbClr val="9EAB05"/>
      </a:accent3>
      <a:accent4>
        <a:srgbClr val="C25E03"/>
      </a:accent4>
      <a:accent5>
        <a:srgbClr val="265787"/>
      </a:accent5>
      <a:accent6>
        <a:srgbClr val="000000"/>
      </a:accent6>
      <a:hlink>
        <a:srgbClr val="96BE80"/>
      </a:hlink>
      <a:folHlink>
        <a:srgbClr val="FF81FF"/>
      </a:folHlink>
    </a:clrScheme>
    <a:fontScheme name="IV Approved (1)">
      <a:majorFont>
        <a:latin typeface="Century Gothic"/>
        <a:ea typeface=""/>
        <a:cs typeface=""/>
      </a:majorFont>
      <a:minorFont>
        <a:latin typeface="Frutiger LT 45 Ligh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Broken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InterVarsity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Broken Diagram</dc:title>
  <dc:creator>Sharon Messmore</dc:creator>
  <cp:lastModifiedBy>Sharon Messmore</cp:lastModifiedBy>
  <cp:revision>2</cp:revision>
  <dcterms:created xsi:type="dcterms:W3CDTF">2013-10-08T13:23:26Z</dcterms:created>
  <dcterms:modified xsi:type="dcterms:W3CDTF">2013-12-30T15:06:36Z</dcterms:modified>
</cp:coreProperties>
</file>