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63" r:id="rId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/>
    <p:restoredTop sz="94714"/>
  </p:normalViewPr>
  <p:slideViewPr>
    <p:cSldViewPr snapToGrid="0" snapToObjects="1">
      <p:cViewPr>
        <p:scale>
          <a:sx n="80" d="100"/>
          <a:sy n="80" d="100"/>
        </p:scale>
        <p:origin x="10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1EB031-DAE9-D947-B212-58A2415A3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AFAA85-2D8A-034A-B875-A756CEB6927F}"/>
              </a:ext>
            </a:extLst>
          </p:cNvPr>
          <p:cNvGrpSpPr/>
          <p:nvPr userDrawn="1"/>
        </p:nvGrpSpPr>
        <p:grpSpPr>
          <a:xfrm>
            <a:off x="7358401" y="308868"/>
            <a:ext cx="2412329" cy="584268"/>
            <a:chOff x="6882065" y="308867"/>
            <a:chExt cx="2888665" cy="6996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EC6D79-2EF8-E641-B50F-8534819D8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82065" y="590445"/>
              <a:ext cx="2834439" cy="41805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D2A21F-4411-DD44-AEF1-8F8FCDE6D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939516" y="308867"/>
              <a:ext cx="2831214" cy="21778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0C3D54-9F09-42D2-BC4D-C7BEA44077F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312A5-2C9B-4046-9290-DE7AA437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55229-6271-4183-A40D-23C161F4315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04C9E0-5EC0-4B12-A62F-42359D37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844BE7-FD62-42FB-BDAC-8ACA607EB64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6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69558-46AF-4A9D-98E2-2FFB966F1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3B22AE-268B-442F-B66A-6F5DF6C9384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5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D3E4F-553D-4F37-B556-D67A5F097C3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1A6FCD-CD92-4863-A466-18B04B7A3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F665520-6134-0A45-BA6D-F560929B9BC7}"/>
              </a:ext>
            </a:extLst>
          </p:cNvPr>
          <p:cNvGrpSpPr/>
          <p:nvPr userDrawn="1"/>
        </p:nvGrpSpPr>
        <p:grpSpPr>
          <a:xfrm>
            <a:off x="7358401" y="308868"/>
            <a:ext cx="2412329" cy="584268"/>
            <a:chOff x="6882065" y="308867"/>
            <a:chExt cx="2888665" cy="6996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26CA5F-4D2E-BF47-AEB1-7C7829013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82065" y="590445"/>
              <a:ext cx="2834439" cy="4180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BB5717-9D9F-BE42-8DDF-AA24DC137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39516" y="308867"/>
              <a:ext cx="2831214" cy="21778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7B9B1D-4CB7-41F3-9C27-A5BBD75A66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2C38C4-AE33-4C03-B078-568F4807EEA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1A1B5C4-F4AB-9B4E-8357-B6F5A9182EEC}"/>
              </a:ext>
            </a:extLst>
          </p:cNvPr>
          <p:cNvGrpSpPr/>
          <p:nvPr userDrawn="1"/>
        </p:nvGrpSpPr>
        <p:grpSpPr>
          <a:xfrm>
            <a:off x="7358401" y="308868"/>
            <a:ext cx="2412329" cy="584268"/>
            <a:chOff x="6882065" y="308867"/>
            <a:chExt cx="2888665" cy="6996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AA1837-ADD0-C243-8DC7-10E13672E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82065" y="590445"/>
              <a:ext cx="2834439" cy="4180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0BF25E-F9E4-504D-8E20-D4A87A210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39516" y="308867"/>
              <a:ext cx="2831214" cy="21778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25F667B-8972-4011-8CDF-E4964115AC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666C1D-AA4B-4382-A09D-B3FBEEE16A5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8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B6C8AD-7AAA-0140-8924-84BE46656865}"/>
              </a:ext>
            </a:extLst>
          </p:cNvPr>
          <p:cNvGrpSpPr/>
          <p:nvPr userDrawn="1"/>
        </p:nvGrpSpPr>
        <p:grpSpPr>
          <a:xfrm>
            <a:off x="7358401" y="308868"/>
            <a:ext cx="2412329" cy="584268"/>
            <a:chOff x="6882065" y="308867"/>
            <a:chExt cx="2888665" cy="6996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35E841-1CD0-0446-A9E4-4672937415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82065" y="590445"/>
              <a:ext cx="2834439" cy="4180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513142-7EC2-014D-9DCB-81DBB13ED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39516" y="308867"/>
              <a:ext cx="2831214" cy="21778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38AC09-575E-4781-BDA9-E000C81983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E2A3FE-B739-4AF0-B53A-5DA29E4A4CB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FC0E9F-5571-47DD-893B-68E78E2C8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7B940-4FF3-43B6-A542-3FA819D33E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ECE38F-BDBB-4B1E-964F-EE5DAEBF40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9EF2D6-C6E1-43C5-900F-C6313B552C9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E06C4-7820-47FA-AA0C-D9F75C2C8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AEDDE2-5BCF-452E-A82F-33BF52905A1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8CC78-AE47-4A35-9B7F-5C127D782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43D23-B0D5-4A42-B4B8-ABCB274AE6A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CAEFA-F8F2-495A-B748-D1683E958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05" y="6857592"/>
            <a:ext cx="502920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FD0788-73D5-4C05-B26C-8E135CB9B1B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38466" y="6832277"/>
            <a:ext cx="594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urbana.org/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gst</a:t>
            </a:r>
            <a:endParaRPr lang="en-US" sz="27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0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C08C-7029-504E-85A9-50772E0BACE0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8634-D9EA-B54B-AD86-94CB8A0FBB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525C14-69C9-8A48-AF58-8286D8B74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6D87F-9487-4C46-B730-5D87A8DF71D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103745" y="6832277"/>
            <a:ext cx="2370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#U18 #Global</a:t>
            </a:r>
          </a:p>
        </p:txBody>
      </p:sp>
    </p:spTree>
    <p:extLst>
      <p:ext uri="{BB962C8B-B14F-4D97-AF65-F5344CB8AC3E}">
        <p14:creationId xmlns:p14="http://schemas.microsoft.com/office/powerpoint/2010/main" val="39728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E6DE-4543-EC42-8DD9-EF23BF195E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99666"/>
            <a:ext cx="10058400" cy="296088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Did you grow up</a:t>
            </a:r>
            <a:b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</a:br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overseas?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5EF31-5962-A34C-99CE-D4505C24ABF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438023"/>
            <a:ext cx="10058400" cy="657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chemeClr val="accent4"/>
                </a:solidFill>
                <a:latin typeface="Avenir Roman" panose="02000503020000020003" pitchFamily="2" charset="0"/>
              </a:rPr>
              <a:t>Join the Global Students 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A95BE-FF8E-AC43-9BFB-E009BF3D2E8E}"/>
              </a:ext>
            </a:extLst>
          </p:cNvPr>
          <p:cNvSpPr txBox="1"/>
          <p:nvPr/>
        </p:nvSpPr>
        <p:spPr>
          <a:xfrm>
            <a:off x="1876926" y="4027133"/>
            <a:ext cx="630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You belong here. Learn how to use your experience in crossing cultures for God’s global mission!</a:t>
            </a:r>
          </a:p>
        </p:txBody>
      </p:sp>
    </p:spTree>
    <p:extLst>
      <p:ext uri="{BB962C8B-B14F-4D97-AF65-F5344CB8AC3E}">
        <p14:creationId xmlns:p14="http://schemas.microsoft.com/office/powerpoint/2010/main" val="35851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2409-6FF9-394E-8CFF-D1B73B4C311B}"/>
              </a:ext>
            </a:extLst>
          </p:cNvPr>
          <p:cNvSpPr txBox="1">
            <a:spLocks/>
          </p:cNvSpPr>
          <p:nvPr/>
        </p:nvSpPr>
        <p:spPr>
          <a:xfrm>
            <a:off x="0" y="1199666"/>
            <a:ext cx="10058400" cy="296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Are you an international student leader?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66DA-8687-FF49-A52F-79F059583052}"/>
              </a:ext>
            </a:extLst>
          </p:cNvPr>
          <p:cNvSpPr txBox="1">
            <a:spLocks/>
          </p:cNvSpPr>
          <p:nvPr/>
        </p:nvSpPr>
        <p:spPr>
          <a:xfrm>
            <a:off x="0" y="5438023"/>
            <a:ext cx="1005840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solidFill>
                  <a:schemeClr val="accent4"/>
                </a:solidFill>
                <a:latin typeface="Avenir Roman" panose="02000503020000020003" pitchFamily="2" charset="0"/>
              </a:rPr>
              <a:t>Be part of the Global Students Track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89009-6942-6445-9928-85E6CC446A8C}"/>
              </a:ext>
            </a:extLst>
          </p:cNvPr>
          <p:cNvSpPr txBox="1"/>
          <p:nvPr/>
        </p:nvSpPr>
        <p:spPr>
          <a:xfrm>
            <a:off x="1876926" y="4027133"/>
            <a:ext cx="630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Come be encouraged in community and blah blah blah blah blah</a:t>
            </a:r>
          </a:p>
        </p:txBody>
      </p:sp>
    </p:spTree>
    <p:extLst>
      <p:ext uri="{BB962C8B-B14F-4D97-AF65-F5344CB8AC3E}">
        <p14:creationId xmlns:p14="http://schemas.microsoft.com/office/powerpoint/2010/main" val="100384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64A1-AC95-3E47-B1EB-4A2EA26EB914}"/>
              </a:ext>
            </a:extLst>
          </p:cNvPr>
          <p:cNvSpPr txBox="1">
            <a:spLocks/>
          </p:cNvSpPr>
          <p:nvPr/>
        </p:nvSpPr>
        <p:spPr>
          <a:xfrm>
            <a:off x="0" y="1199666"/>
            <a:ext cx="10058400" cy="296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Headline can</a:t>
            </a:r>
            <a:b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</a:br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go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E30EF-1623-8944-BF22-6EA1F03E702A}"/>
              </a:ext>
            </a:extLst>
          </p:cNvPr>
          <p:cNvSpPr txBox="1">
            <a:spLocks/>
          </p:cNvSpPr>
          <p:nvPr/>
        </p:nvSpPr>
        <p:spPr>
          <a:xfrm>
            <a:off x="0" y="5438023"/>
            <a:ext cx="1005840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solidFill>
                  <a:schemeClr val="accent4"/>
                </a:solidFill>
                <a:latin typeface="Avenir Roman" panose="02000503020000020003" pitchFamily="2" charset="0"/>
              </a:rPr>
              <a:t>Join the family in the Global Students Track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0F667-B060-C741-BDD1-2FC6B9FD29B4}"/>
              </a:ext>
            </a:extLst>
          </p:cNvPr>
          <p:cNvSpPr txBox="1"/>
          <p:nvPr/>
        </p:nvSpPr>
        <p:spPr>
          <a:xfrm>
            <a:off x="1876926" y="4027133"/>
            <a:ext cx="630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ut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perspiciatis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unde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omnis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iste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natus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error sit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voluptatem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accusantium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doloremque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laudantium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43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DDCF-F846-5D43-A1DF-DADEAD4032DB}"/>
              </a:ext>
            </a:extLst>
          </p:cNvPr>
          <p:cNvSpPr txBox="1">
            <a:spLocks/>
          </p:cNvSpPr>
          <p:nvPr/>
        </p:nvSpPr>
        <p:spPr>
          <a:xfrm>
            <a:off x="0" y="1199666"/>
            <a:ext cx="10058400" cy="296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Headline can</a:t>
            </a:r>
            <a:b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</a:br>
            <a:r>
              <a:rPr lang="en-US" sz="7200" dirty="0">
                <a:solidFill>
                  <a:schemeClr val="bg1"/>
                </a:solidFill>
                <a:latin typeface="Dosis Book" panose="02010503020202060003" pitchFamily="2" charset="77"/>
              </a:rPr>
              <a:t>go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DDB82-6A54-DE4A-878D-CB0FA2698895}"/>
              </a:ext>
            </a:extLst>
          </p:cNvPr>
          <p:cNvSpPr txBox="1">
            <a:spLocks/>
          </p:cNvSpPr>
          <p:nvPr/>
        </p:nvSpPr>
        <p:spPr>
          <a:xfrm>
            <a:off x="0" y="5438023"/>
            <a:ext cx="1005840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solidFill>
                  <a:schemeClr val="accent4"/>
                </a:solidFill>
                <a:latin typeface="Avenir Roman" panose="02000503020000020003" pitchFamily="2" charset="0"/>
              </a:rPr>
              <a:t>Call to Action Can Go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E7FF1-CC7E-D843-84E8-541883EB341D}"/>
              </a:ext>
            </a:extLst>
          </p:cNvPr>
          <p:cNvSpPr txBox="1"/>
          <p:nvPr/>
        </p:nvSpPr>
        <p:spPr>
          <a:xfrm>
            <a:off x="1876926" y="4027133"/>
            <a:ext cx="63045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ut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perspiciatis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unde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omnis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iste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natus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error sit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voluptatem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accusantium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doloremque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venir Book" panose="02000503020000020003" pitchFamily="2" charset="0"/>
              </a:rPr>
              <a:t>laudantium</a:t>
            </a:r>
            <a:r>
              <a:rPr lang="en-US" sz="2700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02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s for Tracks" id="{2CEA830B-0BB9-BE4F-9149-4F14CD579762}" vid="{FB761700-09E1-DB4F-A3CF-21A8CFCBFF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U18_Public Track_eCardTemplate</Template>
  <TotalTime>37</TotalTime>
  <Words>98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Avenir Roman</vt:lpstr>
      <vt:lpstr>Calibri</vt:lpstr>
      <vt:lpstr>Calibri Light</vt:lpstr>
      <vt:lpstr>Dosis Book</vt:lpstr>
      <vt:lpstr>Office Theme</vt:lpstr>
      <vt:lpstr>Did you grow up overseas?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grow up overseas?</dc:title>
  <dc:creator>Sharon Messmore</dc:creator>
  <cp:lastModifiedBy>Sharon Messmore</cp:lastModifiedBy>
  <cp:revision>5</cp:revision>
  <dcterms:created xsi:type="dcterms:W3CDTF">2018-04-26T18:19:17Z</dcterms:created>
  <dcterms:modified xsi:type="dcterms:W3CDTF">2018-04-26T18:57:09Z</dcterms:modified>
</cp:coreProperties>
</file>